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7"/>
  </p:notesMasterIdLst>
  <p:sldIdLst>
    <p:sldId id="256" r:id="rId2"/>
    <p:sldId id="264" r:id="rId3"/>
    <p:sldId id="263" r:id="rId4"/>
    <p:sldId id="262" r:id="rId5"/>
    <p:sldId id="265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4" d="100"/>
          <a:sy n="134" d="100"/>
        </p:scale>
        <p:origin x="-36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8AB838C-7998-F34A-923B-40361890C5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9415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9B2089-24BA-204A-AC8F-87A398DB73E1}" type="slidenum">
              <a:rPr lang="en-US"/>
              <a:pPr/>
              <a:t>1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A24928-476D-F242-8981-828DA352E1DE}" type="slidenum">
              <a:rPr lang="en-US"/>
              <a:pPr/>
              <a:t>2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9DE765-EE8D-9044-9975-45F6C0CD48E4}" type="slidenum">
              <a:rPr lang="en-US"/>
              <a:pPr/>
              <a:t>3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B6A1E3-CA92-C144-9F12-EFFEE1BD1A75}" type="slidenum">
              <a:rPr lang="en-US"/>
              <a:pPr/>
              <a:t>4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E7036D-AA1B-1842-A9A5-1C410C6A0935}" type="slidenum">
              <a:rPr lang="en-US"/>
              <a:pPr/>
              <a:t>5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175" y="0"/>
            <a:ext cx="9147175" cy="6867525"/>
            <a:chOff x="-2" y="0"/>
            <a:chExt cx="5762" cy="4326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-2" y="0"/>
              <a:ext cx="5712" cy="4326"/>
              <a:chOff x="-2" y="0"/>
              <a:chExt cx="5712" cy="4326"/>
            </a:xfrm>
          </p:grpSpPr>
          <p:sp>
            <p:nvSpPr>
              <p:cNvPr id="8" name="Rectangle 4"/>
              <p:cNvSpPr>
                <a:spLocks noChangeArrowheads="1"/>
              </p:cNvSpPr>
              <p:nvPr/>
            </p:nvSpPr>
            <p:spPr bwMode="auto">
              <a:xfrm>
                <a:off x="-2" y="0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Rectangle 5"/>
              <p:cNvSpPr>
                <a:spLocks noChangeArrowheads="1"/>
              </p:cNvSpPr>
              <p:nvPr/>
            </p:nvSpPr>
            <p:spPr bwMode="auto">
              <a:xfrm>
                <a:off x="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Rectangle 6"/>
              <p:cNvSpPr>
                <a:spLocks noChangeArrowheads="1"/>
              </p:cNvSpPr>
              <p:nvPr/>
            </p:nvSpPr>
            <p:spPr bwMode="auto">
              <a:xfrm>
                <a:off x="1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7"/>
              <p:cNvSpPr>
                <a:spLocks noChangeArrowheads="1"/>
              </p:cNvSpPr>
              <p:nvPr/>
            </p:nvSpPr>
            <p:spPr bwMode="auto">
              <a:xfrm>
                <a:off x="2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Rectangle 8"/>
              <p:cNvSpPr>
                <a:spLocks noChangeArrowheads="1"/>
              </p:cNvSpPr>
              <p:nvPr/>
            </p:nvSpPr>
            <p:spPr bwMode="auto">
              <a:xfrm>
                <a:off x="3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9"/>
              <p:cNvSpPr>
                <a:spLocks noChangeArrowheads="1"/>
              </p:cNvSpPr>
              <p:nvPr/>
            </p:nvSpPr>
            <p:spPr bwMode="auto">
              <a:xfrm>
                <a:off x="4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Rectangle 10"/>
              <p:cNvSpPr>
                <a:spLocks noChangeArrowheads="1"/>
              </p:cNvSpPr>
              <p:nvPr/>
            </p:nvSpPr>
            <p:spPr bwMode="auto">
              <a:xfrm>
                <a:off x="5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Rectangle 11"/>
              <p:cNvSpPr>
                <a:spLocks noChangeArrowheads="1"/>
              </p:cNvSpPr>
              <p:nvPr/>
            </p:nvSpPr>
            <p:spPr bwMode="auto">
              <a:xfrm>
                <a:off x="6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Rectangle 12"/>
              <p:cNvSpPr>
                <a:spLocks noChangeArrowheads="1"/>
              </p:cNvSpPr>
              <p:nvPr/>
            </p:nvSpPr>
            <p:spPr bwMode="auto">
              <a:xfrm>
                <a:off x="7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Rectangle 13"/>
              <p:cNvSpPr>
                <a:spLocks noChangeArrowheads="1"/>
              </p:cNvSpPr>
              <p:nvPr/>
            </p:nvSpPr>
            <p:spPr bwMode="auto">
              <a:xfrm>
                <a:off x="8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Rectangle 14"/>
              <p:cNvSpPr>
                <a:spLocks noChangeArrowheads="1"/>
              </p:cNvSpPr>
              <p:nvPr/>
            </p:nvSpPr>
            <p:spPr bwMode="auto">
              <a:xfrm>
                <a:off x="9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Rectangle 15"/>
              <p:cNvSpPr>
                <a:spLocks noChangeArrowheads="1"/>
              </p:cNvSpPr>
              <p:nvPr/>
            </p:nvSpPr>
            <p:spPr bwMode="auto">
              <a:xfrm>
                <a:off x="10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Rectangle 16"/>
              <p:cNvSpPr>
                <a:spLocks noChangeArrowheads="1"/>
              </p:cNvSpPr>
              <p:nvPr/>
            </p:nvSpPr>
            <p:spPr bwMode="auto">
              <a:xfrm>
                <a:off x="11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Rectangle 17"/>
              <p:cNvSpPr>
                <a:spLocks noChangeArrowheads="1"/>
              </p:cNvSpPr>
              <p:nvPr/>
            </p:nvSpPr>
            <p:spPr bwMode="auto">
              <a:xfrm>
                <a:off x="12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Rectangle 18"/>
              <p:cNvSpPr>
                <a:spLocks noChangeArrowheads="1"/>
              </p:cNvSpPr>
              <p:nvPr/>
            </p:nvSpPr>
            <p:spPr bwMode="auto">
              <a:xfrm>
                <a:off x="13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Rectangle 19"/>
              <p:cNvSpPr>
                <a:spLocks noChangeArrowheads="1"/>
              </p:cNvSpPr>
              <p:nvPr/>
            </p:nvSpPr>
            <p:spPr bwMode="auto">
              <a:xfrm>
                <a:off x="14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Rectangle 20"/>
              <p:cNvSpPr>
                <a:spLocks noChangeArrowheads="1"/>
              </p:cNvSpPr>
              <p:nvPr/>
            </p:nvSpPr>
            <p:spPr bwMode="auto">
              <a:xfrm>
                <a:off x="15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Rectangle 21"/>
              <p:cNvSpPr>
                <a:spLocks noChangeArrowheads="1"/>
              </p:cNvSpPr>
              <p:nvPr/>
            </p:nvSpPr>
            <p:spPr bwMode="auto">
              <a:xfrm>
                <a:off x="16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Rectangle 22"/>
              <p:cNvSpPr>
                <a:spLocks noChangeArrowheads="1"/>
              </p:cNvSpPr>
              <p:nvPr/>
            </p:nvSpPr>
            <p:spPr bwMode="auto">
              <a:xfrm>
                <a:off x="17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Rectangle 23"/>
              <p:cNvSpPr>
                <a:spLocks noChangeArrowheads="1"/>
              </p:cNvSpPr>
              <p:nvPr/>
            </p:nvSpPr>
            <p:spPr bwMode="auto">
              <a:xfrm>
                <a:off x="18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Rectangle 24"/>
              <p:cNvSpPr>
                <a:spLocks noChangeArrowheads="1"/>
              </p:cNvSpPr>
              <p:nvPr/>
            </p:nvSpPr>
            <p:spPr bwMode="auto">
              <a:xfrm>
                <a:off x="19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Rectangle 25"/>
              <p:cNvSpPr>
                <a:spLocks noChangeArrowheads="1"/>
              </p:cNvSpPr>
              <p:nvPr/>
            </p:nvSpPr>
            <p:spPr bwMode="auto">
              <a:xfrm>
                <a:off x="20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Rectangle 26"/>
              <p:cNvSpPr>
                <a:spLocks noChangeArrowheads="1"/>
              </p:cNvSpPr>
              <p:nvPr/>
            </p:nvSpPr>
            <p:spPr bwMode="auto">
              <a:xfrm>
                <a:off x="21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Rectangle 27"/>
              <p:cNvSpPr>
                <a:spLocks noChangeArrowheads="1"/>
              </p:cNvSpPr>
              <p:nvPr/>
            </p:nvSpPr>
            <p:spPr bwMode="auto">
              <a:xfrm>
                <a:off x="22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Rectangle 28"/>
              <p:cNvSpPr>
                <a:spLocks noChangeArrowheads="1"/>
              </p:cNvSpPr>
              <p:nvPr/>
            </p:nvSpPr>
            <p:spPr bwMode="auto">
              <a:xfrm>
                <a:off x="23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Rectangle 29"/>
              <p:cNvSpPr>
                <a:spLocks noChangeArrowheads="1"/>
              </p:cNvSpPr>
              <p:nvPr/>
            </p:nvSpPr>
            <p:spPr bwMode="auto">
              <a:xfrm>
                <a:off x="23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Rectangle 30"/>
              <p:cNvSpPr>
                <a:spLocks noChangeArrowheads="1"/>
              </p:cNvSpPr>
              <p:nvPr/>
            </p:nvSpPr>
            <p:spPr bwMode="auto">
              <a:xfrm>
                <a:off x="24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Rectangle 31"/>
              <p:cNvSpPr>
                <a:spLocks noChangeArrowheads="1"/>
              </p:cNvSpPr>
              <p:nvPr/>
            </p:nvSpPr>
            <p:spPr bwMode="auto">
              <a:xfrm>
                <a:off x="25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Rectangle 32"/>
              <p:cNvSpPr>
                <a:spLocks noChangeArrowheads="1"/>
              </p:cNvSpPr>
              <p:nvPr/>
            </p:nvSpPr>
            <p:spPr bwMode="auto">
              <a:xfrm>
                <a:off x="26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Rectangle 33"/>
              <p:cNvSpPr>
                <a:spLocks noChangeArrowheads="1"/>
              </p:cNvSpPr>
              <p:nvPr/>
            </p:nvSpPr>
            <p:spPr bwMode="auto">
              <a:xfrm>
                <a:off x="27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Rectangle 34"/>
              <p:cNvSpPr>
                <a:spLocks noChangeArrowheads="1"/>
              </p:cNvSpPr>
              <p:nvPr/>
            </p:nvSpPr>
            <p:spPr bwMode="auto">
              <a:xfrm>
                <a:off x="28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Rectangle 35"/>
              <p:cNvSpPr>
                <a:spLocks noChangeArrowheads="1"/>
              </p:cNvSpPr>
              <p:nvPr/>
            </p:nvSpPr>
            <p:spPr bwMode="auto">
              <a:xfrm>
                <a:off x="29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Rectangle 36"/>
              <p:cNvSpPr>
                <a:spLocks noChangeArrowheads="1"/>
              </p:cNvSpPr>
              <p:nvPr/>
            </p:nvSpPr>
            <p:spPr bwMode="auto">
              <a:xfrm>
                <a:off x="30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Rectangle 37"/>
              <p:cNvSpPr>
                <a:spLocks noChangeArrowheads="1"/>
              </p:cNvSpPr>
              <p:nvPr/>
            </p:nvSpPr>
            <p:spPr bwMode="auto">
              <a:xfrm>
                <a:off x="31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Rectangle 38"/>
              <p:cNvSpPr>
                <a:spLocks noChangeArrowheads="1"/>
              </p:cNvSpPr>
              <p:nvPr/>
            </p:nvSpPr>
            <p:spPr bwMode="auto">
              <a:xfrm>
                <a:off x="32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Rectangle 39"/>
              <p:cNvSpPr>
                <a:spLocks noChangeArrowheads="1"/>
              </p:cNvSpPr>
              <p:nvPr/>
            </p:nvSpPr>
            <p:spPr bwMode="auto">
              <a:xfrm>
                <a:off x="33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Rectangle 40"/>
              <p:cNvSpPr>
                <a:spLocks noChangeArrowheads="1"/>
              </p:cNvSpPr>
              <p:nvPr/>
            </p:nvSpPr>
            <p:spPr bwMode="auto">
              <a:xfrm>
                <a:off x="34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Rectangle 41"/>
              <p:cNvSpPr>
                <a:spLocks noChangeArrowheads="1"/>
              </p:cNvSpPr>
              <p:nvPr/>
            </p:nvSpPr>
            <p:spPr bwMode="auto">
              <a:xfrm>
                <a:off x="35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Rectangle 42"/>
              <p:cNvSpPr>
                <a:spLocks noChangeArrowheads="1"/>
              </p:cNvSpPr>
              <p:nvPr/>
            </p:nvSpPr>
            <p:spPr bwMode="auto">
              <a:xfrm>
                <a:off x="36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Rectangle 43"/>
              <p:cNvSpPr>
                <a:spLocks noChangeArrowheads="1"/>
              </p:cNvSpPr>
              <p:nvPr/>
            </p:nvSpPr>
            <p:spPr bwMode="auto">
              <a:xfrm>
                <a:off x="37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Rectangle 44"/>
              <p:cNvSpPr>
                <a:spLocks noChangeArrowheads="1"/>
              </p:cNvSpPr>
              <p:nvPr/>
            </p:nvSpPr>
            <p:spPr bwMode="auto">
              <a:xfrm>
                <a:off x="38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Rectangle 45"/>
              <p:cNvSpPr>
                <a:spLocks noChangeArrowheads="1"/>
              </p:cNvSpPr>
              <p:nvPr/>
            </p:nvSpPr>
            <p:spPr bwMode="auto">
              <a:xfrm>
                <a:off x="39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Rectangle 46"/>
              <p:cNvSpPr>
                <a:spLocks noChangeArrowheads="1"/>
              </p:cNvSpPr>
              <p:nvPr/>
            </p:nvSpPr>
            <p:spPr bwMode="auto">
              <a:xfrm>
                <a:off x="40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Rectangle 47"/>
              <p:cNvSpPr>
                <a:spLocks noChangeArrowheads="1"/>
              </p:cNvSpPr>
              <p:nvPr/>
            </p:nvSpPr>
            <p:spPr bwMode="auto">
              <a:xfrm>
                <a:off x="41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" name="Rectangle 48"/>
              <p:cNvSpPr>
                <a:spLocks noChangeArrowheads="1"/>
              </p:cNvSpPr>
              <p:nvPr/>
            </p:nvSpPr>
            <p:spPr bwMode="auto">
              <a:xfrm>
                <a:off x="42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Rectangle 49"/>
              <p:cNvSpPr>
                <a:spLocks noChangeArrowheads="1"/>
              </p:cNvSpPr>
              <p:nvPr/>
            </p:nvSpPr>
            <p:spPr bwMode="auto">
              <a:xfrm>
                <a:off x="43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Rectangle 50"/>
              <p:cNvSpPr>
                <a:spLocks noChangeArrowheads="1"/>
              </p:cNvSpPr>
              <p:nvPr/>
            </p:nvSpPr>
            <p:spPr bwMode="auto">
              <a:xfrm>
                <a:off x="44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Rectangle 51"/>
              <p:cNvSpPr>
                <a:spLocks noChangeArrowheads="1"/>
              </p:cNvSpPr>
              <p:nvPr/>
            </p:nvSpPr>
            <p:spPr bwMode="auto">
              <a:xfrm>
                <a:off x="45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Rectangle 52"/>
              <p:cNvSpPr>
                <a:spLocks noChangeArrowheads="1"/>
              </p:cNvSpPr>
              <p:nvPr/>
            </p:nvSpPr>
            <p:spPr bwMode="auto">
              <a:xfrm>
                <a:off x="46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7" name="Rectangle 53"/>
              <p:cNvSpPr>
                <a:spLocks noChangeArrowheads="1"/>
              </p:cNvSpPr>
              <p:nvPr/>
            </p:nvSpPr>
            <p:spPr bwMode="auto">
              <a:xfrm>
                <a:off x="47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Rectangle 54"/>
              <p:cNvSpPr>
                <a:spLocks noChangeArrowheads="1"/>
              </p:cNvSpPr>
              <p:nvPr/>
            </p:nvSpPr>
            <p:spPr bwMode="auto">
              <a:xfrm>
                <a:off x="47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Rectangle 55"/>
              <p:cNvSpPr>
                <a:spLocks noChangeArrowheads="1"/>
              </p:cNvSpPr>
              <p:nvPr/>
            </p:nvSpPr>
            <p:spPr bwMode="auto">
              <a:xfrm>
                <a:off x="48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Rectangle 56"/>
              <p:cNvSpPr>
                <a:spLocks noChangeArrowheads="1"/>
              </p:cNvSpPr>
              <p:nvPr/>
            </p:nvSpPr>
            <p:spPr bwMode="auto">
              <a:xfrm>
                <a:off x="49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Rectangle 57"/>
              <p:cNvSpPr>
                <a:spLocks noChangeArrowheads="1"/>
              </p:cNvSpPr>
              <p:nvPr/>
            </p:nvSpPr>
            <p:spPr bwMode="auto">
              <a:xfrm>
                <a:off x="50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Rectangle 58"/>
              <p:cNvSpPr>
                <a:spLocks noChangeArrowheads="1"/>
              </p:cNvSpPr>
              <p:nvPr/>
            </p:nvSpPr>
            <p:spPr bwMode="auto">
              <a:xfrm>
                <a:off x="51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Rectangle 59"/>
              <p:cNvSpPr>
                <a:spLocks noChangeArrowheads="1"/>
              </p:cNvSpPr>
              <p:nvPr/>
            </p:nvSpPr>
            <p:spPr bwMode="auto">
              <a:xfrm>
                <a:off x="52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Rectangle 60"/>
              <p:cNvSpPr>
                <a:spLocks noChangeArrowheads="1"/>
              </p:cNvSpPr>
              <p:nvPr/>
            </p:nvSpPr>
            <p:spPr bwMode="auto">
              <a:xfrm>
                <a:off x="53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Rectangle 61"/>
              <p:cNvSpPr>
                <a:spLocks noChangeArrowheads="1"/>
              </p:cNvSpPr>
              <p:nvPr/>
            </p:nvSpPr>
            <p:spPr bwMode="auto">
              <a:xfrm>
                <a:off x="54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Rectangle 62"/>
              <p:cNvSpPr>
                <a:spLocks noChangeArrowheads="1"/>
              </p:cNvSpPr>
              <p:nvPr/>
            </p:nvSpPr>
            <p:spPr bwMode="auto">
              <a:xfrm>
                <a:off x="55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Rectangle 63"/>
              <p:cNvSpPr>
                <a:spLocks noChangeArrowheads="1"/>
              </p:cNvSpPr>
              <p:nvPr/>
            </p:nvSpPr>
            <p:spPr bwMode="auto">
              <a:xfrm>
                <a:off x="56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Rectangle 64"/>
            <p:cNvSpPr>
              <a:spLocks noChangeArrowheads="1"/>
            </p:cNvSpPr>
            <p:nvPr/>
          </p:nvSpPr>
          <p:spPr bwMode="auto">
            <a:xfrm>
              <a:off x="429" y="0"/>
              <a:ext cx="5331" cy="432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65"/>
            <p:cNvSpPr>
              <a:spLocks noChangeArrowheads="1"/>
            </p:cNvSpPr>
            <p:nvPr/>
          </p:nvSpPr>
          <p:spPr bwMode="auto">
            <a:xfrm>
              <a:off x="0" y="0"/>
              <a:ext cx="5760" cy="321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8" name="Rectangle 66"/>
          <p:cNvSpPr>
            <a:spLocks noChangeArrowheads="1"/>
          </p:cNvSpPr>
          <p:nvPr/>
        </p:nvSpPr>
        <p:spPr bwMode="auto">
          <a:xfrm>
            <a:off x="3505200" y="2590800"/>
            <a:ext cx="4892675" cy="76200"/>
          </a:xfrm>
          <a:prstGeom prst="rect">
            <a:avLst/>
          </a:prstGeom>
          <a:solidFill>
            <a:schemeClr val="hlink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endParaRPr kumimoji="1" lang="en-US">
              <a:latin typeface="Helvetica" charset="0"/>
            </a:endParaRPr>
          </a:p>
        </p:txBody>
      </p:sp>
      <p:sp>
        <p:nvSpPr>
          <p:cNvPr id="4163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779463" y="1447800"/>
            <a:ext cx="7678737" cy="108108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64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21138" y="2860675"/>
            <a:ext cx="4437062" cy="3114675"/>
          </a:xfrm>
        </p:spPr>
        <p:txBody>
          <a:bodyPr/>
          <a:lstStyle>
            <a:lvl1pPr marL="0" indent="0">
              <a:buFont typeface="Wingdings" pitchFamily="-65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21EFF-028D-6742-817F-CA1CF4562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60AD65-FCF2-0F4F-BD51-F8618A70EC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4525" y="533400"/>
            <a:ext cx="2039938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71538" y="533400"/>
            <a:ext cx="5970587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8011A3-CB54-504B-8B82-368C57C2B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EC8341-3C97-AF43-BCAD-D2CE8E6528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D7C25-E48E-0B40-9EBE-7521267F02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2813" y="1905000"/>
            <a:ext cx="39782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3488" y="1905000"/>
            <a:ext cx="3979862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7C2A2-26D2-E44D-89F4-1F3DA32CC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1C02E5-FF4B-5749-B3BE-E28A55E89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52D3A-5DC2-1F41-A58F-EC8DF578C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85ADDB-CE99-464B-8D37-300DDD44DA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7227C6-1335-D54A-8EDC-C9916DDF84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36791C-A718-EC4F-8D3B-6A707A502F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7175" cy="6867525"/>
            <a:chOff x="0" y="0"/>
            <a:chExt cx="5762" cy="4326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hidden">
            <a:xfrm>
              <a:off x="9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7" name="Rectangle 5"/>
            <p:cNvSpPr>
              <a:spLocks noChangeArrowheads="1"/>
            </p:cNvSpPr>
            <p:nvPr/>
          </p:nvSpPr>
          <p:spPr bwMode="hidden">
            <a:xfrm>
              <a:off x="19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hidden">
            <a:xfrm>
              <a:off x="28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9" name="Rectangle 7"/>
            <p:cNvSpPr>
              <a:spLocks noChangeArrowheads="1"/>
            </p:cNvSpPr>
            <p:nvPr/>
          </p:nvSpPr>
          <p:spPr bwMode="hidden">
            <a:xfrm>
              <a:off x="38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80" name="Rectangle 8"/>
            <p:cNvSpPr>
              <a:spLocks noChangeArrowheads="1"/>
            </p:cNvSpPr>
            <p:nvPr/>
          </p:nvSpPr>
          <p:spPr bwMode="hidden">
            <a:xfrm>
              <a:off x="48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81" name="Rectangle 9"/>
            <p:cNvSpPr>
              <a:spLocks noChangeArrowheads="1"/>
            </p:cNvSpPr>
            <p:nvPr/>
          </p:nvSpPr>
          <p:spPr bwMode="hidden">
            <a:xfrm>
              <a:off x="57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82" name="Rectangle 10"/>
            <p:cNvSpPr>
              <a:spLocks noChangeArrowheads="1"/>
            </p:cNvSpPr>
            <p:nvPr/>
          </p:nvSpPr>
          <p:spPr bwMode="hidden">
            <a:xfrm>
              <a:off x="67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83" name="Rectangle 11"/>
            <p:cNvSpPr>
              <a:spLocks noChangeArrowheads="1"/>
            </p:cNvSpPr>
            <p:nvPr/>
          </p:nvSpPr>
          <p:spPr bwMode="hidden">
            <a:xfrm>
              <a:off x="76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84" name="Rectangle 12"/>
            <p:cNvSpPr>
              <a:spLocks noChangeArrowheads="1"/>
            </p:cNvSpPr>
            <p:nvPr/>
          </p:nvSpPr>
          <p:spPr bwMode="hidden">
            <a:xfrm>
              <a:off x="86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85" name="Rectangle 13"/>
            <p:cNvSpPr>
              <a:spLocks noChangeArrowheads="1"/>
            </p:cNvSpPr>
            <p:nvPr/>
          </p:nvSpPr>
          <p:spPr bwMode="hidden">
            <a:xfrm>
              <a:off x="96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86" name="Rectangle 14"/>
            <p:cNvSpPr>
              <a:spLocks noChangeArrowheads="1"/>
            </p:cNvSpPr>
            <p:nvPr/>
          </p:nvSpPr>
          <p:spPr bwMode="hidden">
            <a:xfrm>
              <a:off x="105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87" name="Rectangle 15"/>
            <p:cNvSpPr>
              <a:spLocks noChangeArrowheads="1"/>
            </p:cNvSpPr>
            <p:nvPr/>
          </p:nvSpPr>
          <p:spPr bwMode="hidden">
            <a:xfrm>
              <a:off x="115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88" name="Rectangle 16"/>
            <p:cNvSpPr>
              <a:spLocks noChangeArrowheads="1"/>
            </p:cNvSpPr>
            <p:nvPr/>
          </p:nvSpPr>
          <p:spPr bwMode="hidden">
            <a:xfrm>
              <a:off x="124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89" name="Rectangle 17"/>
            <p:cNvSpPr>
              <a:spLocks noChangeArrowheads="1"/>
            </p:cNvSpPr>
            <p:nvPr/>
          </p:nvSpPr>
          <p:spPr bwMode="hidden">
            <a:xfrm>
              <a:off x="134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90" name="Rectangle 18"/>
            <p:cNvSpPr>
              <a:spLocks noChangeArrowheads="1"/>
            </p:cNvSpPr>
            <p:nvPr/>
          </p:nvSpPr>
          <p:spPr bwMode="hidden">
            <a:xfrm>
              <a:off x="144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91" name="Rectangle 19"/>
            <p:cNvSpPr>
              <a:spLocks noChangeArrowheads="1"/>
            </p:cNvSpPr>
            <p:nvPr/>
          </p:nvSpPr>
          <p:spPr bwMode="hidden">
            <a:xfrm>
              <a:off x="153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92" name="Rectangle 20"/>
            <p:cNvSpPr>
              <a:spLocks noChangeArrowheads="1"/>
            </p:cNvSpPr>
            <p:nvPr/>
          </p:nvSpPr>
          <p:spPr bwMode="hidden">
            <a:xfrm>
              <a:off x="163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93" name="Rectangle 21"/>
            <p:cNvSpPr>
              <a:spLocks noChangeArrowheads="1"/>
            </p:cNvSpPr>
            <p:nvPr/>
          </p:nvSpPr>
          <p:spPr bwMode="hidden">
            <a:xfrm>
              <a:off x="172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94" name="Rectangle 22"/>
            <p:cNvSpPr>
              <a:spLocks noChangeArrowheads="1"/>
            </p:cNvSpPr>
            <p:nvPr/>
          </p:nvSpPr>
          <p:spPr bwMode="hidden">
            <a:xfrm>
              <a:off x="182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95" name="Rectangle 23"/>
            <p:cNvSpPr>
              <a:spLocks noChangeArrowheads="1"/>
            </p:cNvSpPr>
            <p:nvPr/>
          </p:nvSpPr>
          <p:spPr bwMode="hidden">
            <a:xfrm>
              <a:off x="192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96" name="Rectangle 24"/>
            <p:cNvSpPr>
              <a:spLocks noChangeArrowheads="1"/>
            </p:cNvSpPr>
            <p:nvPr/>
          </p:nvSpPr>
          <p:spPr bwMode="hidden">
            <a:xfrm>
              <a:off x="201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97" name="Rectangle 25"/>
            <p:cNvSpPr>
              <a:spLocks noChangeArrowheads="1"/>
            </p:cNvSpPr>
            <p:nvPr/>
          </p:nvSpPr>
          <p:spPr bwMode="hidden">
            <a:xfrm>
              <a:off x="211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98" name="Rectangle 26"/>
            <p:cNvSpPr>
              <a:spLocks noChangeArrowheads="1"/>
            </p:cNvSpPr>
            <p:nvPr/>
          </p:nvSpPr>
          <p:spPr bwMode="hidden">
            <a:xfrm>
              <a:off x="220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99" name="Rectangle 27"/>
            <p:cNvSpPr>
              <a:spLocks noChangeArrowheads="1"/>
            </p:cNvSpPr>
            <p:nvPr/>
          </p:nvSpPr>
          <p:spPr bwMode="hidden">
            <a:xfrm>
              <a:off x="230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00" name="Rectangle 28"/>
            <p:cNvSpPr>
              <a:spLocks noChangeArrowheads="1"/>
            </p:cNvSpPr>
            <p:nvPr/>
          </p:nvSpPr>
          <p:spPr bwMode="hidden">
            <a:xfrm>
              <a:off x="240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01" name="Rectangle 29"/>
            <p:cNvSpPr>
              <a:spLocks noChangeArrowheads="1"/>
            </p:cNvSpPr>
            <p:nvPr/>
          </p:nvSpPr>
          <p:spPr bwMode="hidden">
            <a:xfrm>
              <a:off x="249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02" name="Rectangle 30"/>
            <p:cNvSpPr>
              <a:spLocks noChangeArrowheads="1"/>
            </p:cNvSpPr>
            <p:nvPr/>
          </p:nvSpPr>
          <p:spPr bwMode="hidden">
            <a:xfrm>
              <a:off x="259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03" name="Rectangle 31"/>
            <p:cNvSpPr>
              <a:spLocks noChangeArrowheads="1"/>
            </p:cNvSpPr>
            <p:nvPr/>
          </p:nvSpPr>
          <p:spPr bwMode="hidden">
            <a:xfrm>
              <a:off x="268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04" name="Rectangle 32"/>
            <p:cNvSpPr>
              <a:spLocks noChangeArrowheads="1"/>
            </p:cNvSpPr>
            <p:nvPr/>
          </p:nvSpPr>
          <p:spPr bwMode="hidden">
            <a:xfrm>
              <a:off x="278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05" name="Rectangle 33"/>
            <p:cNvSpPr>
              <a:spLocks noChangeArrowheads="1"/>
            </p:cNvSpPr>
            <p:nvPr/>
          </p:nvSpPr>
          <p:spPr bwMode="hidden">
            <a:xfrm>
              <a:off x="288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06" name="Rectangle 34"/>
            <p:cNvSpPr>
              <a:spLocks noChangeArrowheads="1"/>
            </p:cNvSpPr>
            <p:nvPr/>
          </p:nvSpPr>
          <p:spPr bwMode="hidden">
            <a:xfrm>
              <a:off x="297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07" name="Rectangle 35"/>
            <p:cNvSpPr>
              <a:spLocks noChangeArrowheads="1"/>
            </p:cNvSpPr>
            <p:nvPr/>
          </p:nvSpPr>
          <p:spPr bwMode="hidden">
            <a:xfrm>
              <a:off x="307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08" name="Rectangle 36"/>
            <p:cNvSpPr>
              <a:spLocks noChangeArrowheads="1"/>
            </p:cNvSpPr>
            <p:nvPr/>
          </p:nvSpPr>
          <p:spPr bwMode="hidden">
            <a:xfrm>
              <a:off x="316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09" name="Rectangle 37"/>
            <p:cNvSpPr>
              <a:spLocks noChangeArrowheads="1"/>
            </p:cNvSpPr>
            <p:nvPr/>
          </p:nvSpPr>
          <p:spPr bwMode="hidden">
            <a:xfrm>
              <a:off x="326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10" name="Rectangle 38"/>
            <p:cNvSpPr>
              <a:spLocks noChangeArrowheads="1"/>
            </p:cNvSpPr>
            <p:nvPr/>
          </p:nvSpPr>
          <p:spPr bwMode="hidden">
            <a:xfrm>
              <a:off x="336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11" name="Rectangle 39"/>
            <p:cNvSpPr>
              <a:spLocks noChangeArrowheads="1"/>
            </p:cNvSpPr>
            <p:nvPr/>
          </p:nvSpPr>
          <p:spPr bwMode="hidden">
            <a:xfrm>
              <a:off x="345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12" name="Rectangle 40"/>
            <p:cNvSpPr>
              <a:spLocks noChangeArrowheads="1"/>
            </p:cNvSpPr>
            <p:nvPr/>
          </p:nvSpPr>
          <p:spPr bwMode="hidden">
            <a:xfrm>
              <a:off x="355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13" name="Rectangle 41"/>
            <p:cNvSpPr>
              <a:spLocks noChangeArrowheads="1"/>
            </p:cNvSpPr>
            <p:nvPr/>
          </p:nvSpPr>
          <p:spPr bwMode="hidden">
            <a:xfrm>
              <a:off x="364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14" name="Rectangle 42"/>
            <p:cNvSpPr>
              <a:spLocks noChangeArrowheads="1"/>
            </p:cNvSpPr>
            <p:nvPr/>
          </p:nvSpPr>
          <p:spPr bwMode="hidden">
            <a:xfrm>
              <a:off x="374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15" name="Rectangle 43"/>
            <p:cNvSpPr>
              <a:spLocks noChangeArrowheads="1"/>
            </p:cNvSpPr>
            <p:nvPr/>
          </p:nvSpPr>
          <p:spPr bwMode="hidden">
            <a:xfrm>
              <a:off x="384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16" name="Rectangle 44"/>
            <p:cNvSpPr>
              <a:spLocks noChangeArrowheads="1"/>
            </p:cNvSpPr>
            <p:nvPr/>
          </p:nvSpPr>
          <p:spPr bwMode="hidden">
            <a:xfrm>
              <a:off x="393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17" name="Rectangle 45"/>
            <p:cNvSpPr>
              <a:spLocks noChangeArrowheads="1"/>
            </p:cNvSpPr>
            <p:nvPr/>
          </p:nvSpPr>
          <p:spPr bwMode="hidden">
            <a:xfrm>
              <a:off x="403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18" name="Rectangle 46"/>
            <p:cNvSpPr>
              <a:spLocks noChangeArrowheads="1"/>
            </p:cNvSpPr>
            <p:nvPr/>
          </p:nvSpPr>
          <p:spPr bwMode="hidden">
            <a:xfrm>
              <a:off x="412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19" name="Rectangle 47"/>
            <p:cNvSpPr>
              <a:spLocks noChangeArrowheads="1"/>
            </p:cNvSpPr>
            <p:nvPr/>
          </p:nvSpPr>
          <p:spPr bwMode="hidden">
            <a:xfrm>
              <a:off x="422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20" name="Rectangle 48"/>
            <p:cNvSpPr>
              <a:spLocks noChangeArrowheads="1"/>
            </p:cNvSpPr>
            <p:nvPr/>
          </p:nvSpPr>
          <p:spPr bwMode="hidden">
            <a:xfrm>
              <a:off x="432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21" name="Rectangle 49"/>
            <p:cNvSpPr>
              <a:spLocks noChangeArrowheads="1"/>
            </p:cNvSpPr>
            <p:nvPr/>
          </p:nvSpPr>
          <p:spPr bwMode="hidden">
            <a:xfrm>
              <a:off x="441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22" name="Rectangle 50"/>
            <p:cNvSpPr>
              <a:spLocks noChangeArrowheads="1"/>
            </p:cNvSpPr>
            <p:nvPr/>
          </p:nvSpPr>
          <p:spPr bwMode="hidden">
            <a:xfrm>
              <a:off x="451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23" name="Rectangle 51"/>
            <p:cNvSpPr>
              <a:spLocks noChangeArrowheads="1"/>
            </p:cNvSpPr>
            <p:nvPr/>
          </p:nvSpPr>
          <p:spPr bwMode="hidden">
            <a:xfrm>
              <a:off x="460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24" name="Rectangle 52"/>
            <p:cNvSpPr>
              <a:spLocks noChangeArrowheads="1"/>
            </p:cNvSpPr>
            <p:nvPr/>
          </p:nvSpPr>
          <p:spPr bwMode="hidden">
            <a:xfrm>
              <a:off x="470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25" name="Rectangle 53"/>
            <p:cNvSpPr>
              <a:spLocks noChangeArrowheads="1"/>
            </p:cNvSpPr>
            <p:nvPr/>
          </p:nvSpPr>
          <p:spPr bwMode="hidden">
            <a:xfrm>
              <a:off x="480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26" name="Rectangle 54"/>
            <p:cNvSpPr>
              <a:spLocks noChangeArrowheads="1"/>
            </p:cNvSpPr>
            <p:nvPr/>
          </p:nvSpPr>
          <p:spPr bwMode="hidden">
            <a:xfrm>
              <a:off x="489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27" name="Rectangle 55"/>
            <p:cNvSpPr>
              <a:spLocks noChangeArrowheads="1"/>
            </p:cNvSpPr>
            <p:nvPr/>
          </p:nvSpPr>
          <p:spPr bwMode="hidden">
            <a:xfrm>
              <a:off x="499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28" name="Rectangle 56"/>
            <p:cNvSpPr>
              <a:spLocks noChangeArrowheads="1"/>
            </p:cNvSpPr>
            <p:nvPr/>
          </p:nvSpPr>
          <p:spPr bwMode="hidden">
            <a:xfrm>
              <a:off x="508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29" name="Rectangle 57"/>
            <p:cNvSpPr>
              <a:spLocks noChangeArrowheads="1"/>
            </p:cNvSpPr>
            <p:nvPr/>
          </p:nvSpPr>
          <p:spPr bwMode="hidden">
            <a:xfrm>
              <a:off x="518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30" name="Rectangle 58"/>
            <p:cNvSpPr>
              <a:spLocks noChangeArrowheads="1"/>
            </p:cNvSpPr>
            <p:nvPr/>
          </p:nvSpPr>
          <p:spPr bwMode="hidden">
            <a:xfrm>
              <a:off x="528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31" name="Rectangle 59"/>
            <p:cNvSpPr>
              <a:spLocks noChangeArrowheads="1"/>
            </p:cNvSpPr>
            <p:nvPr/>
          </p:nvSpPr>
          <p:spPr bwMode="hidden">
            <a:xfrm>
              <a:off x="537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32" name="Rectangle 60"/>
            <p:cNvSpPr>
              <a:spLocks noChangeArrowheads="1"/>
            </p:cNvSpPr>
            <p:nvPr/>
          </p:nvSpPr>
          <p:spPr bwMode="hidden">
            <a:xfrm>
              <a:off x="547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33" name="Rectangle 61"/>
            <p:cNvSpPr>
              <a:spLocks noChangeArrowheads="1"/>
            </p:cNvSpPr>
            <p:nvPr/>
          </p:nvSpPr>
          <p:spPr bwMode="hidden">
            <a:xfrm>
              <a:off x="556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34" name="Rectangle 62"/>
            <p:cNvSpPr>
              <a:spLocks noChangeArrowheads="1"/>
            </p:cNvSpPr>
            <p:nvPr/>
          </p:nvSpPr>
          <p:spPr bwMode="hidden">
            <a:xfrm>
              <a:off x="566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35" name="Rectangle 63"/>
            <p:cNvSpPr>
              <a:spLocks noChangeArrowheads="1"/>
            </p:cNvSpPr>
            <p:nvPr/>
          </p:nvSpPr>
          <p:spPr bwMode="hidden">
            <a:xfrm>
              <a:off x="431" y="0"/>
              <a:ext cx="5331" cy="432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36" name="Rectangle 64"/>
            <p:cNvSpPr>
              <a:spLocks noChangeArrowheads="1"/>
            </p:cNvSpPr>
            <p:nvPr/>
          </p:nvSpPr>
          <p:spPr bwMode="blackGray">
            <a:xfrm>
              <a:off x="0" y="1081"/>
              <a:ext cx="4378" cy="47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Rectangle 65"/>
          <p:cNvSpPr>
            <a:spLocks noGrp="1" noChangeArrowheads="1"/>
          </p:cNvSpPr>
          <p:nvPr>
            <p:ph type="title"/>
          </p:nvPr>
        </p:nvSpPr>
        <p:spPr bwMode="auto">
          <a:xfrm>
            <a:off x="871538" y="533400"/>
            <a:ext cx="8162925" cy="109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6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905000"/>
            <a:ext cx="8110537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139" name="Rectangle 6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52525" y="6286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Helvetic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40" name="Rectangle 6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0925" y="62865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Helvetic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41" name="Rectangle 6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9925" y="6286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Helvetica" charset="0"/>
              </a:defRPr>
            </a:lvl1pPr>
          </a:lstStyle>
          <a:p>
            <a:pPr>
              <a:defRPr/>
            </a:pPr>
            <a:fld id="{B38B0F89-AA5C-3046-BCA3-7480294A4A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-65" charset="0"/>
          <a:ea typeface="ＭＳ Ｐゴシック" pitchFamily="-65" charset="-128"/>
          <a:cs typeface="ＭＳ Ｐゴシック" pitchFamily="-65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-65" charset="0"/>
          <a:ea typeface="ＭＳ Ｐゴシック" pitchFamily="-65" charset="-128"/>
          <a:cs typeface="ＭＳ Ｐゴシック" pitchFamily="-65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-65" charset="0"/>
          <a:ea typeface="ＭＳ Ｐゴシック" pitchFamily="-65" charset="-128"/>
          <a:cs typeface="ＭＳ Ｐゴシック" pitchFamily="-65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-65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-65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-65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-6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charset="2"/>
        <a:buChar char="n"/>
        <a:defRPr sz="3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charset="2"/>
        <a:buChar char="n"/>
        <a:defRPr sz="2800">
          <a:solidFill>
            <a:schemeClr val="tx1"/>
          </a:solidFill>
          <a:latin typeface="+mn-lt"/>
          <a:ea typeface="ＭＳ Ｐゴシック" pitchFamily="-6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charset="-128"/>
                <a:cs typeface="ＭＳ Ｐゴシック" charset="-128"/>
              </a:rPr>
              <a:t>Final Exam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>
                <a:ea typeface="ＭＳ Ｐゴシック" charset="-128"/>
                <a:cs typeface="ＭＳ Ｐゴシック" charset="-128"/>
              </a:rPr>
              <a:t>Team Presentation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charset="-128"/>
                <a:cs typeface="ＭＳ Ｐゴシック" charset="-128"/>
              </a:rPr>
              <a:t>Grading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charset="-128"/>
                <a:cs typeface="ＭＳ Ｐゴシック" charset="-128"/>
              </a:rPr>
              <a:t>Final accounts for 20% of your grade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charset="-128"/>
                <a:cs typeface="ＭＳ Ｐゴシック" charset="-128"/>
              </a:rPr>
              <a:t>Format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charset="-128"/>
                <a:cs typeface="ＭＳ Ｐゴシック" charset="-128"/>
              </a:rPr>
              <a:t>Each group should have 2-4 people</a:t>
            </a:r>
          </a:p>
          <a:p>
            <a:pPr eaLnBrk="1" hangingPunct="1"/>
            <a:r>
              <a:rPr lang="en-US">
                <a:ea typeface="ＭＳ Ｐゴシック" charset="-128"/>
                <a:cs typeface="ＭＳ Ｐゴシック" charset="-128"/>
              </a:rPr>
              <a:t>Pick an experiment (no simulations)</a:t>
            </a:r>
          </a:p>
          <a:p>
            <a:pPr eaLnBrk="1" hangingPunct="1"/>
            <a:r>
              <a:rPr lang="en-US">
                <a:ea typeface="ＭＳ Ｐゴシック" charset="-128"/>
                <a:cs typeface="ＭＳ Ｐゴシック" charset="-128"/>
              </a:rPr>
              <a:t>Give a presentation of 15-20 minutes</a:t>
            </a:r>
          </a:p>
          <a:p>
            <a:pPr eaLnBrk="1" hangingPunct="1"/>
            <a:r>
              <a:rPr lang="en-US">
                <a:ea typeface="ＭＳ Ｐゴシック" charset="-128"/>
                <a:cs typeface="ＭＳ Ｐゴシック" charset="-128"/>
              </a:rPr>
              <a:t>Set up and show how the lab is done</a:t>
            </a:r>
          </a:p>
          <a:p>
            <a:pPr eaLnBrk="1" hangingPunct="1"/>
            <a:r>
              <a:rPr lang="en-US">
                <a:ea typeface="ＭＳ Ｐゴシック" charset="-128"/>
                <a:cs typeface="ＭＳ Ｐゴシック" charset="-128"/>
              </a:rPr>
              <a:t>Must use PowerPoint</a:t>
            </a:r>
          </a:p>
          <a:p>
            <a:pPr eaLnBrk="1" hangingPunct="1"/>
            <a:r>
              <a:rPr lang="en-US">
                <a:ea typeface="ＭＳ Ｐゴシック" charset="-128"/>
                <a:cs typeface="ＭＳ Ｐゴシック" charset="-128"/>
              </a:rPr>
              <a:t>Everyone in the group must speak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charset="-128"/>
                <a:cs typeface="ＭＳ Ｐゴシック" charset="-128"/>
              </a:rPr>
              <a:t>Presentation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>
                <a:ea typeface="ＭＳ Ｐゴシック" charset="-128"/>
                <a:cs typeface="ＭＳ Ｐゴシック" charset="-128"/>
              </a:rPr>
              <a:t>Introduce yourselves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ea typeface="ＭＳ Ｐゴシック" charset="-128"/>
                <a:cs typeface="ＭＳ Ｐゴシック" charset="-128"/>
              </a:rPr>
              <a:t>Introduction to the lab</a:t>
            </a:r>
          </a:p>
          <a:p>
            <a:pPr lvl="1" eaLnBrk="1" hangingPunct="1">
              <a:lnSpc>
                <a:spcPct val="90000"/>
              </a:lnSpc>
              <a:buFont typeface="Times" charset="0"/>
              <a:buChar char="•"/>
            </a:pPr>
            <a:r>
              <a:rPr lang="en-US" sz="2400"/>
              <a:t>History (if any), purpose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ea typeface="ＭＳ Ｐゴシック" charset="-128"/>
                <a:cs typeface="ＭＳ Ｐゴシック" charset="-128"/>
              </a:rPr>
              <a:t>The physics principles behind (Important!!!)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ea typeface="ＭＳ Ｐゴシック" charset="-128"/>
                <a:cs typeface="ＭＳ Ｐゴシック" charset="-128"/>
              </a:rPr>
              <a:t>Do the lab (one trial only)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ea typeface="ＭＳ Ｐゴシック" charset="-128"/>
                <a:cs typeface="ＭＳ Ｐゴシック" charset="-128"/>
              </a:rPr>
              <a:t>Data analysis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ea typeface="ＭＳ Ｐゴシック" charset="-128"/>
                <a:cs typeface="ＭＳ Ｐゴシック" charset="-128"/>
              </a:rPr>
              <a:t>Sources of error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ea typeface="ＭＳ Ｐゴシック" charset="-128"/>
                <a:cs typeface="ＭＳ Ｐゴシック" charset="-128"/>
              </a:rPr>
              <a:t>Conclusion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ea typeface="ＭＳ Ｐゴシック" charset="-128"/>
                <a:cs typeface="ＭＳ Ｐゴシック" charset="-128"/>
              </a:rPr>
              <a:t>Questions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charset="-128"/>
                <a:cs typeface="ＭＳ Ｐゴシック" charset="-128"/>
              </a:rPr>
              <a:t>Timeline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1" y="1905000"/>
            <a:ext cx="8642350" cy="41910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11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/19: </a:t>
            </a:r>
            <a:r>
              <a:rPr lang="en-US" dirty="0">
                <a:ea typeface="ＭＳ Ｐゴシック" charset="-128"/>
                <a:cs typeface="ＭＳ Ｐゴシック" charset="-128"/>
              </a:rPr>
              <a:t>Choose a 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lab</a:t>
            </a:r>
          </a:p>
          <a:p>
            <a:pPr lvl="1" eaLnBrk="1" hangingPunct="1">
              <a:buFont typeface="Arial"/>
              <a:buChar char="•"/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Email me your choice, first </a:t>
            </a:r>
            <a:r>
              <a:rPr lang="en-US" dirty="0">
                <a:ea typeface="ＭＳ Ｐゴシック" charset="-128"/>
                <a:cs typeface="ＭＳ Ｐゴシック" charset="-128"/>
              </a:rPr>
              <a:t>come first 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serve</a:t>
            </a:r>
          </a:p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11/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26: </a:t>
            </a:r>
            <a:r>
              <a:rPr lang="en-US" dirty="0">
                <a:ea typeface="ＭＳ Ｐゴシック" charset="-128"/>
                <a:cs typeface="ＭＳ Ｐゴシック" charset="-128"/>
              </a:rPr>
              <a:t>Final preparation</a:t>
            </a:r>
          </a:p>
          <a:p>
            <a:pPr lvl="1" eaLnBrk="1" hangingPunct="1">
              <a:buFont typeface="Times" charset="0"/>
              <a:buChar char="•"/>
            </a:pPr>
            <a:r>
              <a:rPr lang="en-US" dirty="0"/>
              <a:t>Practice run, work on the presentation with your group, sharing of duties</a:t>
            </a:r>
            <a:endParaRPr lang="en-US" dirty="0" smtClean="0"/>
          </a:p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12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/5 (Wed)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: Final 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(1:</a:t>
            </a:r>
            <a:r>
              <a:rPr lang="en-US" dirty="0">
                <a:ea typeface="ＭＳ Ｐゴシック" charset="-128"/>
                <a:cs typeface="ＭＳ Ｐゴシック" charset="-128"/>
              </a:rPr>
              <a:t>1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0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-3:</a:t>
            </a:r>
            <a:r>
              <a:rPr lang="en-US" dirty="0">
                <a:ea typeface="ＭＳ Ｐゴシック" charset="-128"/>
                <a:cs typeface="ＭＳ Ｐゴシック" charset="-128"/>
              </a:rPr>
              <a:t>1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0)</a:t>
            </a:r>
          </a:p>
          <a:p>
            <a:pPr lvl="1" eaLnBrk="1" hangingPunct="1">
              <a:buFont typeface="Arial"/>
              <a:buChar char="•"/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If there is a time conflict with your other exams, let me know as soon as possible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old Stripes">
  <a:themeElements>
    <a:clrScheme name="Bold Stripes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Bold Stripes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  <a:ea typeface="ＭＳ Ｐゴシック" pitchFamily="-65" charset="-128"/>
            <a:cs typeface="ＭＳ Ｐゴシック" pitchFamily="-65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  <a:ea typeface="ＭＳ Ｐゴシック" pitchFamily="-65" charset="-128"/>
            <a:cs typeface="ＭＳ Ｐゴシック" pitchFamily="-65" charset="-128"/>
          </a:defRPr>
        </a:defPPr>
      </a:lstStyle>
    </a:lnDef>
  </a:objectDefaults>
  <a:extraClrSchemeLst>
    <a:extraClrScheme>
      <a:clrScheme name="Bold Stripes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ld Stripes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2004:Templates:Presentations:Designs:Bold Stripes</Template>
  <TotalTime>44</TotalTime>
  <Words>171</Words>
  <Application>Microsoft Macintosh PowerPoint</Application>
  <PresentationFormat>On-screen Show (4:3)</PresentationFormat>
  <Paragraphs>33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Bold Stripes</vt:lpstr>
      <vt:lpstr>Final Exam</vt:lpstr>
      <vt:lpstr>Grading</vt:lpstr>
      <vt:lpstr>Format</vt:lpstr>
      <vt:lpstr>Presentation</vt:lpstr>
      <vt:lpstr>Timeline</vt:lpstr>
    </vt:vector>
  </TitlesOfParts>
  <Company>Caltech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Exam</dc:title>
  <dc:creator>hok lee</dc:creator>
  <cp:lastModifiedBy>Wilfred Lee</cp:lastModifiedBy>
  <cp:revision>34</cp:revision>
  <dcterms:created xsi:type="dcterms:W3CDTF">2011-11-27T05:16:58Z</dcterms:created>
  <dcterms:modified xsi:type="dcterms:W3CDTF">2018-08-10T22:11:35Z</dcterms:modified>
</cp:coreProperties>
</file>